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51" r:id="rId12"/>
    <p:sldId id="406" r:id="rId13"/>
    <p:sldId id="388" r:id="rId14"/>
    <p:sldId id="389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445" r:id="rId54"/>
    <p:sldId id="386" r:id="rId55"/>
    <p:sldId id="462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35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 on </a:t>
            </a:r>
            <a:r>
              <a:rPr lang="en-US" dirty="0" err="1">
                <a:latin typeface="Arial" panose="020B0604020202020204" pitchFamily="34" charset="0"/>
              </a:rPr>
              <a:t>demad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 data are represented</a:t>
            </a:r>
          </a:p>
          <a:p>
            <a:r>
              <a:rPr lang="en-US" dirty="0"/>
              <a:t>How digital image data are sampled and the effects of aliasing</a:t>
            </a:r>
          </a:p>
          <a:p>
            <a:r>
              <a:rPr lang="en-US" dirty="0"/>
              <a:t>Basic image adjustments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saturation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for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 vector: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Simple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well-defined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shifts the mode of the histogram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Transform to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representation with explicit intensity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tractor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12133</TotalTime>
  <Words>3556</Words>
  <Application>Microsoft Office PowerPoint</Application>
  <PresentationFormat>Widescreen</PresentationFormat>
  <Paragraphs>635</Paragraphs>
  <Slides>64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290</cp:revision>
  <dcterms:created xsi:type="dcterms:W3CDTF">2021-08-27T17:28:01Z</dcterms:created>
  <dcterms:modified xsi:type="dcterms:W3CDTF">2025-12-26T22:06:43Z</dcterms:modified>
</cp:coreProperties>
</file>